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61" r:id="rId4"/>
    <p:sldId id="273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75" r:id="rId15"/>
    <p:sldId id="272" r:id="rId16"/>
    <p:sldId id="268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0D42E-74E4-4485-AAB8-7B88BE0B8DEA}" type="datetimeFigureOut">
              <a:rPr lang="ru-RU" smtClean="0"/>
              <a:pPr/>
              <a:t>01.04.2012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1D905-AD04-4CE6-A290-826726351B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D905-AD04-4CE6-A290-826726351B66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7C33E80-8518-4985-A6AB-8D8229D0F28D}" type="datetimeFigureOut">
              <a:rPr lang="ru-RU" smtClean="0"/>
              <a:pPr/>
              <a:t>01.04.2012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DE1912F-737E-4057-930F-E0BEA17D42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ocuments\dasing\&#1084;&#1086;&#1077;\detskie_pesni_pro_mamu_sbornik_k_8_marta_worldofchildren.ru\&#1052;&#1086;&#1103;%20&#1084;&#1072;&#1084;&#1072;%20-%20&#1083;&#1091;&#1095;&#1096;&#1072;&#1103;%20&#1085;&#1072;%20&#1089;&#1074;&#1077;&#1090;&#1077;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cuments\dasing\&#1084;&#1086;&#1077;\&#1053;&#1086;&#1074;&#1072;&#1103;%20&#1087;&#1072;&#1087;&#1082;&#1072;\detskie_pesni_-_solnechniy_krug.mp3" TargetMode="Externa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cuments\dasing\&#1084;&#1086;&#1077;\detskie_pesni_pro_mamu_sbornik_k_8_marta_worldofchildren.ru\&#1052;&#1072;&#1084;&#1072;.mp3" TargetMode="Externa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ocuments\dasing\&#1084;&#1086;&#1077;\&#1053;&#1086;&#1074;&#1072;&#1103;%20&#1087;&#1072;&#1087;&#1082;&#1072;\cveti_-_mi_zhelaem_schastya_vam.mp3" TargetMode="Externa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cuments\dasing\&#1084;&#1086;&#1077;\&#1053;&#1086;&#1074;&#1072;&#1103;%20&#1087;&#1072;&#1087;&#1082;&#1072;\klara_rumyanova_-_pesenka_mamontenka.mp3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ocuments\dasing\&#1084;&#1086;&#1077;\vicodinra_-_serdce_materi.mp3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8229600" cy="90010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День матери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роза 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71678"/>
            <a:ext cx="9144000" cy="4786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Моя мама - лучшая на свет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5373216"/>
            <a:ext cx="46085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Презентация выполнена учителем  МБОУ  «Средняя общеобразовательная школа №119 с углублённым изучением отдельных предметов»  Авиастроительного района города Казани  Матюниной Н.М.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00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x_468145c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4547" y="204717"/>
            <a:ext cx="4500593" cy="644856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6000">
              <a:srgbClr val="1F1F1F"/>
            </a:gs>
            <a:gs pos="17999">
              <a:srgbClr val="FFFFFF"/>
            </a:gs>
            <a:gs pos="42000">
              <a:srgbClr val="636363"/>
            </a:gs>
            <a:gs pos="53000">
              <a:srgbClr val="CFCFCF"/>
            </a:gs>
            <a:gs pos="66000">
              <a:srgbClr val="CFCFCF"/>
            </a:gs>
            <a:gs pos="75999">
              <a:srgbClr val="1F1F1F"/>
            </a:gs>
            <a:gs pos="78999">
              <a:srgbClr val="FFFFFF"/>
            </a:gs>
            <a:gs pos="100000">
              <a:srgbClr val="7F7F7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845d2e83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9" y="214290"/>
            <a:ext cx="5929353" cy="64294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imasev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57290" y="0"/>
            <a:ext cx="6572296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43a2c1d490c492a3e6a45695c2819b4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428604"/>
            <a:ext cx="8001056" cy="58579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t4_144376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detskie_pesni_-_solnechniy_kru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3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мелколепестник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Мам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642918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Женщина – цветок, источник и звезда,</a:t>
            </a:r>
          </a:p>
          <a:p>
            <a:r>
              <a:rPr lang="ru-RU" sz="3600" dirty="0" smtClean="0"/>
              <a:t>Таинственно нежна, прекрасна и горда.</a:t>
            </a:r>
          </a:p>
          <a:p>
            <a:r>
              <a:rPr lang="ru-RU" sz="3600" dirty="0" smtClean="0"/>
              <a:t>Женщина пламя очага и дома,</a:t>
            </a:r>
          </a:p>
          <a:p>
            <a:r>
              <a:rPr lang="ru-RU" sz="3600" dirty="0" smtClean="0"/>
              <a:t>Женщина свет, что на земле, не гаснет никогда.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Photograph (2).jpg"/>
          <p:cNvPicPr>
            <a:picLocks noChangeAspect="1"/>
          </p:cNvPicPr>
          <p:nvPr/>
        </p:nvPicPr>
        <p:blipFill>
          <a:blip r:embed="rId3" cstate="print"/>
          <a:srcRect l="24648" t="52632" r="50000"/>
          <a:stretch>
            <a:fillRect/>
          </a:stretch>
        </p:blipFill>
        <p:spPr>
          <a:xfrm>
            <a:off x="0" y="0"/>
            <a:ext cx="4786314" cy="5429264"/>
          </a:xfrm>
          <a:prstGeom prst="rect">
            <a:avLst/>
          </a:prstGeom>
        </p:spPr>
      </p:pic>
      <p:pic>
        <p:nvPicPr>
          <p:cNvPr id="6" name="Содержимое 5" descr="Photograph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r="50654" b="50000"/>
          <a:stretch>
            <a:fillRect/>
          </a:stretch>
        </p:blipFill>
        <p:spPr>
          <a:xfrm>
            <a:off x="5072066" y="1428736"/>
            <a:ext cx="4071934" cy="5429264"/>
          </a:xfrm>
        </p:spPr>
      </p:pic>
      <p:sp>
        <p:nvSpPr>
          <p:cNvPr id="15" name="TextBox 14"/>
          <p:cNvSpPr txBox="1"/>
          <p:nvPr/>
        </p:nvSpPr>
        <p:spPr>
          <a:xfrm>
            <a:off x="5214942" y="0"/>
            <a:ext cx="71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357818" y="357166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Самая красивая </a:t>
            </a:r>
          </a:p>
          <a:p>
            <a:r>
              <a:rPr lang="ru-RU" dirty="0" smtClean="0"/>
              <a:t>Мамочка моя …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85720" y="557214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Две мамы 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graph (3).jpg"/>
          <p:cNvPicPr>
            <a:picLocks noChangeAspect="1"/>
          </p:cNvPicPr>
          <p:nvPr/>
        </p:nvPicPr>
        <p:blipFill>
          <a:blip r:embed="rId2" cstate="print"/>
          <a:srcRect r="27904" b="65625"/>
          <a:stretch>
            <a:fillRect/>
          </a:stretch>
        </p:blipFill>
        <p:spPr>
          <a:xfrm>
            <a:off x="0" y="-1"/>
            <a:ext cx="5710958" cy="38505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4143380"/>
            <a:ext cx="82868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Люблю тебя ,мама, </a:t>
            </a:r>
          </a:p>
          <a:p>
            <a:r>
              <a:rPr lang="ru-RU" dirty="0" smtClean="0"/>
              <a:t>За что ? Я не знаю.</a:t>
            </a:r>
          </a:p>
          <a:p>
            <a:r>
              <a:rPr lang="ru-RU" dirty="0" smtClean="0"/>
              <a:t>Наверно за то. </a:t>
            </a:r>
          </a:p>
          <a:p>
            <a:r>
              <a:rPr lang="ru-RU" dirty="0" smtClean="0"/>
              <a:t>Что дышу и мечтаю.                                  И радуюсь солнцу.</a:t>
            </a:r>
          </a:p>
          <a:p>
            <a:r>
              <a:rPr lang="ru-RU" dirty="0" smtClean="0"/>
              <a:t>                                                                     И светлому дню – </a:t>
            </a:r>
          </a:p>
          <a:p>
            <a:r>
              <a:rPr lang="ru-RU" dirty="0" smtClean="0"/>
              <a:t>                                                                     За это тебя я,</a:t>
            </a:r>
          </a:p>
          <a:p>
            <a:r>
              <a:rPr lang="ru-RU" dirty="0" smtClean="0"/>
              <a:t>                                                                     Родная люблю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graph (4).jpg"/>
          <p:cNvPicPr>
            <a:picLocks noChangeAspect="1"/>
          </p:cNvPicPr>
          <p:nvPr/>
        </p:nvPicPr>
        <p:blipFill>
          <a:blip r:embed="rId2" cstate="print"/>
          <a:srcRect r="51197" b="48917"/>
          <a:stretch>
            <a:fillRect/>
          </a:stretch>
        </p:blipFill>
        <p:spPr>
          <a:xfrm>
            <a:off x="0" y="-5727"/>
            <a:ext cx="5429256" cy="5077801"/>
          </a:xfrm>
          <a:prstGeom prst="rect">
            <a:avLst/>
          </a:prstGeom>
        </p:spPr>
      </p:pic>
      <p:pic>
        <p:nvPicPr>
          <p:cNvPr id="4" name="Рисунок 3" descr="Photograph (7).jpg"/>
          <p:cNvPicPr>
            <a:picLocks noChangeAspect="1"/>
          </p:cNvPicPr>
          <p:nvPr/>
        </p:nvPicPr>
        <p:blipFill>
          <a:blip r:embed="rId3" cstate="print"/>
          <a:srcRect r="77399" b="54858"/>
          <a:stretch>
            <a:fillRect/>
          </a:stretch>
        </p:blipFill>
        <p:spPr>
          <a:xfrm>
            <a:off x="5429256" y="0"/>
            <a:ext cx="3357586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0034" y="5643578"/>
            <a:ext cx="421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нас ты как прежде самая главная,</a:t>
            </a:r>
          </a:p>
          <a:p>
            <a:r>
              <a:rPr lang="ru-RU" dirty="0" smtClean="0"/>
              <a:t>Хотя мы и стали немного взрослей.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graph (6).jpg"/>
          <p:cNvPicPr>
            <a:picLocks noChangeAspect="1"/>
          </p:cNvPicPr>
          <p:nvPr/>
        </p:nvPicPr>
        <p:blipFill>
          <a:blip r:embed="rId3" cstate="print"/>
          <a:srcRect r="-1557" b="48958"/>
          <a:stretch>
            <a:fillRect/>
          </a:stretch>
        </p:blipFill>
        <p:spPr>
          <a:xfrm>
            <a:off x="500035" y="0"/>
            <a:ext cx="8348428" cy="47148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5357826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Мы желаем счастья вам.</a:t>
            </a:r>
          </a:p>
          <a:p>
            <a:r>
              <a:rPr lang="ru-RU" dirty="0" smtClean="0"/>
              <a:t>И оно должно быть таким,</a:t>
            </a:r>
          </a:p>
          <a:p>
            <a:r>
              <a:rPr lang="ru-RU" dirty="0" smtClean="0"/>
              <a:t>                                                   Когда ты счастлив сам,</a:t>
            </a:r>
          </a:p>
          <a:p>
            <a:r>
              <a:rPr lang="ru-RU" dirty="0" smtClean="0"/>
              <a:t>                                                   Счастьем поделись с другим.</a:t>
            </a:r>
            <a:endParaRPr lang="ru-RU" dirty="0"/>
          </a:p>
        </p:txBody>
      </p:sp>
      <p:pic>
        <p:nvPicPr>
          <p:cNvPr id="4" name="cveti_-_mi_zhelaem_schastya_v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1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2"/>
            <a:ext cx="8229600" cy="539593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«Без солнца не цветут цветы,</a:t>
            </a:r>
          </a:p>
          <a:p>
            <a:pPr>
              <a:buNone/>
            </a:pPr>
            <a:r>
              <a:rPr lang="ru-RU" dirty="0" smtClean="0"/>
              <a:t>Без любви нет счастья,</a:t>
            </a:r>
          </a:p>
          <a:p>
            <a:pPr>
              <a:buNone/>
            </a:pPr>
            <a:r>
              <a:rPr lang="ru-RU" dirty="0" smtClean="0"/>
              <a:t>Без женщины нет любви,</a:t>
            </a:r>
          </a:p>
          <a:p>
            <a:pPr>
              <a:buNone/>
            </a:pPr>
            <a:r>
              <a:rPr lang="ru-RU" dirty="0" smtClean="0"/>
              <a:t>Без матери нет ни поэта, ни героя.</a:t>
            </a:r>
          </a:p>
          <a:p>
            <a:pPr>
              <a:buNone/>
            </a:pPr>
            <a:r>
              <a:rPr lang="ru-RU" dirty="0" smtClean="0"/>
              <a:t>Вся радость мира от матери!»</a:t>
            </a:r>
          </a:p>
          <a:p>
            <a:pPr algn="r">
              <a:buNone/>
            </a:pPr>
            <a:r>
              <a:rPr lang="ru-RU" dirty="0" smtClean="0"/>
              <a:t>А.М.Горький</a:t>
            </a:r>
            <a:endParaRPr lang="ru-RU" dirty="0"/>
          </a:p>
        </p:txBody>
      </p:sp>
      <p:pic>
        <p:nvPicPr>
          <p:cNvPr id="5" name="Рисунок 4" descr="бо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2714620"/>
            <a:ext cx="4429124" cy="4143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496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klara_rumyanova_-_pesenka_mamonten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8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eople_Children_Happy_Mother_and_Baby___Children_012806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/>
          <a:lstStyle/>
          <a:p>
            <a:r>
              <a:rPr lang="ru-RU" dirty="0" smtClean="0"/>
              <a:t>При солнышке тепло, при матери добро.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Нет милее дружка, чем родная матушка.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Птица рада весне, а младенец матери.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Слепой щенок и тот к матери ползет.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/>
          <a:lstStyle/>
          <a:p>
            <a:r>
              <a:rPr lang="ru-RU" dirty="0" smtClean="0"/>
              <a:t>Богоматерь Владимирская</a:t>
            </a:r>
            <a:endParaRPr lang="ru-RU" dirty="0"/>
          </a:p>
        </p:txBody>
      </p:sp>
      <p:pic>
        <p:nvPicPr>
          <p:cNvPr id="4" name="Рисунок 3" descr="album_2302204245_62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714356"/>
            <a:ext cx="5857916" cy="6143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vicodinra_-_serdce_mater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923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4892593_Portret_Elenuy_Fourment_s_detmi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260648"/>
            <a:ext cx="6715172" cy="63174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0David_PtMadamSeriz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0"/>
            <a:ext cx="628654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3175400_Mat_i_doch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71603" y="85724"/>
            <a:ext cx="5643603" cy="67722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rgbClr val="7CCA62"/>
      </a:dk1>
      <a:lt1>
        <a:srgbClr val="FFFFFF"/>
      </a:lt1>
      <a:dk2>
        <a:srgbClr val="10CF9B"/>
      </a:dk2>
      <a:lt2>
        <a:srgbClr val="04617B"/>
      </a:lt2>
      <a:accent1>
        <a:srgbClr val="0BD0D9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210</Words>
  <Application>Microsoft Office PowerPoint</Application>
  <PresentationFormat>Экран (4:3)</PresentationFormat>
  <Paragraphs>42</Paragraphs>
  <Slides>19</Slides>
  <Notes>1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День матери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матери</dc:title>
  <dc:creator>User</dc:creator>
  <cp:lastModifiedBy>User</cp:lastModifiedBy>
  <cp:revision>34</cp:revision>
  <dcterms:created xsi:type="dcterms:W3CDTF">2009-11-24T13:50:44Z</dcterms:created>
  <dcterms:modified xsi:type="dcterms:W3CDTF">2012-04-01T16:58:00Z</dcterms:modified>
</cp:coreProperties>
</file>